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4E4EA-C174-489A-90A5-F46C7F9A93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18C2E8-212D-44B3-A6CC-053BEEEA85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DD0FC7-A0CE-4C2F-8686-1337B04D9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38BBB3-AEFF-4F39-A594-AD6892806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DC4FC-D207-468B-BEEB-7858C9C66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523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D21C6-F362-478B-9724-3806E7D8F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6BB07-A86C-4C80-BFB4-0F3332AB15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06DEA-14C1-4B4F-930C-CD4B29FAC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68C1F-FABF-45E3-8872-D33511A3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00981D-2A03-4AA0-99EE-4A4A4BBFA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95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C9365-45CA-4F5C-A931-F6BAD9A6D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BC4104-4FA4-40EA-9B48-9971A46C2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CE37B-2898-44DF-B301-1E07944D6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FFC23-D49B-4B67-8327-7F76B99A6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B63D87-C8B6-414C-9E3B-CDBC53BED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267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B3953-FEE3-4F83-9F1A-AD6AEC3F3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93C10-794A-4B44-AF61-C93AF7BF15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629D74-D5AD-49A4-B04D-6E4943048C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2E1333-9DFB-4CFB-A31C-8CEFCDAA8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F1E7D-213C-44EF-8CB8-E0CE68012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8E088F-A8E4-4B74-955D-8CC188AFC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267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5B17F-C448-491E-A72A-1BE9FEF1C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8A159-BBCB-445A-BB86-72A11F8F5F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A4407C-FCAF-413B-A062-64AC1AFDD9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2F5A9B-F5E3-417B-83FF-035890D9D7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73A814-819A-4CCC-B915-4EAF7242E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CFB553-C48E-4A3C-B967-395004223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FEA424-E1F7-40F1-9504-48AC9C579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EE254D-86BA-43BA-83BB-2F58C1EBB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974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56034-C01E-4751-B1CF-947C35194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9EA8EE-B622-43E1-91E9-9C3CE0BB8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8353AF-82EA-4685-9934-0183537DE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791A85-6462-4AB7-AE7A-1398A08DC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0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112049-8562-44DA-B8D8-FF12048F0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10C889-2D38-44E6-ADCE-175626656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40CAFD-2D14-4E92-BFD9-B66891B85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777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7897B-961D-4DE7-9438-92FC326BF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EF2C3-4C3D-4F6B-AE90-D2ABAC89E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246DB9-11FD-4044-BB63-690CB00663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24F0DF-CDA2-42D5-AEFE-78BE39A17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B87558-D130-4357-A9E6-FF7D9EDD8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3E798D-1F67-4324-9437-FF6C460D6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738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1F7B4-F3B6-4107-8C62-CC9E9DCD4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E29F0B-29DF-4365-A484-1E6C2897E9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E33AC2-316C-412A-A9C9-5408F3D96F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83-0115-471B-967A-D837FCED2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B3B9B-8851-4EB3-8B7D-30EFD97BD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9C6E4A-633A-4FCC-8F2C-120587722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308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D60BF-EAA7-4AF5-B29F-72EB45635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A3B83C-A91E-4DB4-8CA2-90A45B345B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F30103-A51A-4485-B1FC-50FD915A9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DCC51-E813-4878-9990-6C05C2695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A44D5-D922-48AE-B224-37FF159A0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5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D3E90D-A5D5-4A7D-A8B4-2FBBE2B8A9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65D616-7016-45C5-B87A-7ECD027151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D89C5-36E1-4CBE-811D-14F1B66D3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27EF-433C-4C43-A089-DE2E3C80C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752FD0-1436-478D-951F-6341C5DA8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032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D933E6-7B5E-41E7-97D2-3561661E6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6755D1-9E9B-4929-952D-4696FD48E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87B43C-D76A-4BCC-B0EB-46EEEA9E2B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90F41-C5FD-4538-8782-4E05511EACB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E497F0-9C14-49DE-8945-6DD44F9636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53B4F-226F-43F6-8705-9C66330B2C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9CE92-98AE-4441-804E-6C834B08F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065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6" y="200440"/>
            <a:ext cx="623466" cy="6572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4024" y="227852"/>
            <a:ext cx="107915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UNIVERSAL PROVISION OFFER to support pupils with </a:t>
            </a:r>
            <a:r>
              <a:rPr lang="en-GB" b="1" u="sng" dirty="0">
                <a:solidFill>
                  <a:srgbClr val="002060"/>
                </a:solidFill>
              </a:rPr>
              <a:t>Social, Emotional and Mental Health</a:t>
            </a:r>
            <a:r>
              <a:rPr lang="en-GB" b="1" dirty="0">
                <a:solidFill>
                  <a:srgbClr val="002060"/>
                </a:solidFill>
              </a:rPr>
              <a:t> difficulties</a:t>
            </a:r>
            <a:endParaRPr lang="en-GB" sz="800" b="1" dirty="0">
              <a:solidFill>
                <a:srgbClr val="002060"/>
              </a:solidFill>
            </a:endParaRPr>
          </a:p>
          <a:p>
            <a:pPr algn="ctr"/>
            <a:r>
              <a:rPr lang="en-GB" sz="1400" b="1" dirty="0">
                <a:solidFill>
                  <a:srgbClr val="002060"/>
                </a:solidFill>
              </a:rPr>
              <a:t>Please note the suggested interventions are not intended for use as a checklist, they are suggested approaches to support pupils when required.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4932" y="839298"/>
            <a:ext cx="5772692" cy="5693866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2060"/>
                </a:solidFill>
              </a:rPr>
              <a:t>QUALITY FIRST TEACHING – WAVE 1 UNIVERSAL</a:t>
            </a:r>
          </a:p>
          <a:p>
            <a:pPr algn="ctr"/>
            <a:endParaRPr lang="en-GB" sz="2000" b="1" dirty="0">
              <a:solidFill>
                <a:srgbClr val="002060"/>
              </a:solidFill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Clear whole school behaviour policy and behaviour curriculum shared on website.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Consistent use of rewards and sanctions.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Boxall Profiling to determine areas for development.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Reinforcement of rules – READY, RESPECTFUL, SAFE - visual prompts to support if needed.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Flexible approaches to a range of different behaviours.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Time out systems within the classroom.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Structured routines and clear guidelines, such as lining up order etc…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Calming strategies in line with the 6 Principles of Nurture – Classroom ‘Calm Corners’ or ‘Nurture Nooks’.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Clear communication with parent/carer 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Regularly reviewed behaviour targets and/or action plan (LSP Trust Pastoral Support Plan- PSP).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dirty="0"/>
              <a:t>ADHD strategies implemented in line with those suggested by Educational Psychologists or North Somerset Council ADHD Teachers Pack.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74377" y="839298"/>
            <a:ext cx="5791198" cy="4539704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2060"/>
                </a:solidFill>
              </a:rPr>
              <a:t>WAVE 2 TARGETED INTERVENTIONS OR SUPPORT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700" dirty="0"/>
              <a:t>A range of opportunities for social and emotional development e.g. Lego Therapy, circle time, ‘Beyond the Boxall’ strategies and interventions. 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700" dirty="0"/>
              <a:t>Positive intervention strategies.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700" dirty="0"/>
              <a:t>Anger-management programmes – ‘Volcano in my tummy’.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700" dirty="0"/>
              <a:t>Pastoral support sessions led by Pastoral Lead.</a:t>
            </a:r>
            <a:endParaRPr lang="en-GB" sz="2000" b="1" dirty="0">
              <a:solidFill>
                <a:srgbClr val="002060"/>
              </a:solidFill>
            </a:endParaRPr>
          </a:p>
          <a:p>
            <a:pPr algn="ctr"/>
            <a:r>
              <a:rPr lang="en-GB" sz="1400" b="1" dirty="0">
                <a:solidFill>
                  <a:srgbClr val="002060"/>
                </a:solidFill>
              </a:rPr>
              <a:t>Flexible and effective use of support staff across year groups and phases.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700" dirty="0"/>
              <a:t>To support pupils in small carefully thought out group settings, or 1:1 working . 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700" dirty="0"/>
              <a:t>To act as a ‘learning partner’ for identified pupils.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700" dirty="0"/>
              <a:t>Support the careful monitoring and targeting of individual pupils WISPS and/or Pastoral Support Plans (PSPs).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700" dirty="0"/>
              <a:t>Lead Boxall intervention programmes where appropriate.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700" dirty="0"/>
              <a:t>Support programmes for managing and controlling behaviour.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700" dirty="0"/>
              <a:t>Provide nurturing support.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700" dirty="0"/>
              <a:t>Help deliver a personalised curriculum and timetable.</a:t>
            </a:r>
            <a:endParaRPr lang="en-GB" sz="1700" b="1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E0FA85-BAAF-4AAB-B6EE-BDC05F045DD7}"/>
              </a:ext>
            </a:extLst>
          </p:cNvPr>
          <p:cNvSpPr txBox="1"/>
          <p:nvPr/>
        </p:nvSpPr>
        <p:spPr>
          <a:xfrm>
            <a:off x="6174377" y="5530910"/>
            <a:ext cx="5791198" cy="1084912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2060"/>
                </a:solidFill>
              </a:rPr>
              <a:t>WAVE 3 PERSONALISED SUPPORT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700" dirty="0"/>
              <a:t>Professional intervention via specialised services accessed via our website: </a:t>
            </a:r>
            <a:r>
              <a:rPr lang="en-GB" sz="1050" dirty="0">
                <a:solidFill>
                  <a:schemeClr val="accent1"/>
                </a:solidFill>
              </a:rPr>
              <a:t>https://www.hannahmoreandgrove.co.uk/page/?title=Mental+Health+and+Wellbeing&amp;pid=135</a:t>
            </a:r>
            <a:endParaRPr lang="en-GB" sz="17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445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362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Courier New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Mcclive</dc:creator>
  <cp:lastModifiedBy>Rachel McClive</cp:lastModifiedBy>
  <cp:revision>3</cp:revision>
  <dcterms:created xsi:type="dcterms:W3CDTF">2025-03-11T10:42:16Z</dcterms:created>
  <dcterms:modified xsi:type="dcterms:W3CDTF">2025-09-09T12:46:49Z</dcterms:modified>
</cp:coreProperties>
</file>