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94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6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0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1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7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85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43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6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9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49AB2-459A-4BB8-A630-5D4AE1EECDA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F435D-59FE-4676-82CD-4A32EED62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41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776" y="1484379"/>
            <a:ext cx="2798141" cy="104644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English Writing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Setting description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66010" y="137884"/>
            <a:ext cx="2880000" cy="363176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Maths</a:t>
            </a:r>
          </a:p>
          <a:p>
            <a:r>
              <a:rPr lang="en-GB" sz="1200" u="sng" dirty="0"/>
              <a:t>Number &amp; place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3-digit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Representing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Partitioning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Reading and writing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Identifying numbers on a number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Number facts</a:t>
            </a:r>
          </a:p>
          <a:p>
            <a:endParaRPr lang="en-GB" sz="1200" dirty="0"/>
          </a:p>
          <a:p>
            <a:r>
              <a:rPr lang="en-GB" sz="1200" u="sng" dirty="0"/>
              <a:t>Addition &amp; Subtraction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Adding ones, tens and hundreds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Exploring methods to add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Subtract ones, tens and hundreds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Exploring methods to subtract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Column addition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Column subtraction</a:t>
            </a:r>
          </a:p>
          <a:p>
            <a:endParaRPr lang="en-GB" sz="1200" dirty="0"/>
          </a:p>
          <a:p>
            <a:r>
              <a:rPr lang="en-GB" sz="1200" u="sng" dirty="0"/>
              <a:t>Multiplication &amp; Division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2x, 3x, 4x, 5x, 8x, 10x times tables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0175" y="144002"/>
            <a:ext cx="2838006" cy="67710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Animals including humans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Light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775" y="3722086"/>
            <a:ext cx="2798141" cy="95410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History</a:t>
            </a:r>
          </a:p>
          <a:p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Stone Age, Bronze Age and Iron age?</a:t>
            </a:r>
          </a:p>
          <a:p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094753" y="941754"/>
            <a:ext cx="288000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r>
              <a:rPr lang="en-GB" b="1" dirty="0"/>
              <a:t>Year 3</a:t>
            </a:r>
          </a:p>
          <a:p>
            <a:pPr algn="ctr"/>
            <a:r>
              <a:rPr lang="en-GB" b="1" dirty="0"/>
              <a:t>Autumn Term Overview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13804" y="3582728"/>
            <a:ext cx="2880000" cy="86177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err="1"/>
              <a:t>Potraits</a:t>
            </a: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Stone Age Wow day art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94751" y="2530819"/>
            <a:ext cx="2880000" cy="95410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Charanga</a:t>
            </a:r>
            <a:r>
              <a:rPr lang="en-GB" sz="1400" dirty="0"/>
              <a:t> – focussed on the song ‘Let your spirit be free’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Harvest Festival songs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80860" y="5831792"/>
            <a:ext cx="2876164" cy="646331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Religious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Does visiting the Ganges make a person a better </a:t>
            </a:r>
            <a:r>
              <a:rPr lang="en-GB" sz="1100" dirty="0" err="1"/>
              <a:t>Sanatani</a:t>
            </a:r>
            <a:r>
              <a:rPr lang="en-GB" sz="1100" dirty="0"/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0775" y="2642492"/>
            <a:ext cx="2798141" cy="95410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Geography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What are the key physical and human characteristics of the United Kingdom?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01846" y="4536835"/>
            <a:ext cx="2880000" cy="49244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Design &amp; Technology</a:t>
            </a:r>
            <a:r>
              <a:rPr lang="en-GB" sz="12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Food Technology – Sandwich Making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0775" y="4914133"/>
            <a:ext cx="2798141" cy="141577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PE &amp; Games</a:t>
            </a:r>
          </a:p>
          <a:p>
            <a:r>
              <a:rPr lang="en-GB" sz="1200" u="sng" dirty="0"/>
              <a:t>Indoor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Fundamentals</a:t>
            </a:r>
          </a:p>
          <a:p>
            <a:r>
              <a:rPr lang="en-GB" sz="1200" u="sng" dirty="0"/>
              <a:t>Outdoor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Ball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Forest School</a:t>
            </a:r>
          </a:p>
          <a:p>
            <a:endParaRPr lang="en-GB" sz="120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3092017" y="5094255"/>
            <a:ext cx="2876164" cy="67710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PSHE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Being me in my world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Celebrating difference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56734" y="5423754"/>
            <a:ext cx="2880000" cy="67710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Computing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Word processing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Internet safety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30584" y="6227673"/>
            <a:ext cx="2880000" cy="49244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Greetings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0777" y="155102"/>
            <a:ext cx="2798141" cy="123110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English Key Texts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Leaf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Secret of Black Rock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Stone Age Boy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Arctic Jellyfish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Hansel and Gretel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156734" y="4634830"/>
            <a:ext cx="2880000" cy="67710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Core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Friendship (Term 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Courage (Term 2)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620" y="1026208"/>
            <a:ext cx="682962" cy="720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40777" y="6469922"/>
            <a:ext cx="5883340" cy="30777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Planting Dreams</a:t>
            </a:r>
            <a:r>
              <a:rPr lang="en-GB" sz="1400" b="1" dirty="0"/>
              <a:t>. Nurturing Hearts. </a:t>
            </a:r>
            <a:r>
              <a:rPr lang="en-GB" sz="1400" b="1" dirty="0">
                <a:solidFill>
                  <a:srgbClr val="FF0000"/>
                </a:solidFill>
              </a:rPr>
              <a:t>Growing Minds.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56734" y="3859727"/>
            <a:ext cx="2889275" cy="67710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Forest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Hands on experiences and learning in a natural setting</a:t>
            </a:r>
          </a:p>
        </p:txBody>
      </p:sp>
    </p:spTree>
    <p:extLst>
      <p:ext uri="{BB962C8B-B14F-4D97-AF65-F5344CB8AC3E}">
        <p14:creationId xmlns:p14="http://schemas.microsoft.com/office/powerpoint/2010/main" val="2721067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232</Words>
  <Application>Microsoft Office PowerPoint</Application>
  <PresentationFormat>On-screen Show (4:3)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Rachel McClive</cp:lastModifiedBy>
  <cp:revision>29</cp:revision>
  <dcterms:created xsi:type="dcterms:W3CDTF">2021-08-27T12:34:08Z</dcterms:created>
  <dcterms:modified xsi:type="dcterms:W3CDTF">2025-09-03T14:51:18Z</dcterms:modified>
</cp:coreProperties>
</file>